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1548-6C4C-43F6-A469-786EDCC8E670}" type="datetimeFigureOut">
              <a:rPr lang="fr-FR" smtClean="0"/>
              <a:pPr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B0F7-7469-4D84-915C-A616519E1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« Laboratoire ludique du geste »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moi\Desktop\Bête à bois\concours cmabfc 2\BAB2k19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44892" cy="4896020"/>
          </a:xfrm>
          <a:prstGeom prst="rect">
            <a:avLst/>
          </a:prstGeom>
          <a:noFill/>
        </p:spPr>
      </p:pic>
      <p:pic>
        <p:nvPicPr>
          <p:cNvPr id="5" name="Image 4" descr="escargot-je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08920"/>
            <a:ext cx="2060848" cy="2060848"/>
          </a:xfrm>
          <a:prstGeom prst="rect">
            <a:avLst/>
          </a:prstGeom>
        </p:spPr>
      </p:pic>
      <p:pic>
        <p:nvPicPr>
          <p:cNvPr id="6" name="Image 5" descr="logo intern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6633"/>
            <a:ext cx="377190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Parcours Coopératifs</a:t>
            </a:r>
            <a:endParaRPr lang="fr-FR" dirty="0"/>
          </a:p>
        </p:txBody>
      </p:sp>
      <p:pic>
        <p:nvPicPr>
          <p:cNvPr id="8" name="Espace réservé du contenu 7" descr="1509-parcours-cooperatifs-ii_p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7005" y="4077072"/>
            <a:ext cx="2337123" cy="2481139"/>
          </a:xfrm>
        </p:spPr>
      </p:pic>
      <p:pic>
        <p:nvPicPr>
          <p:cNvPr id="9" name="Image 8" descr="DSC_0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052736"/>
            <a:ext cx="3116600" cy="5464607"/>
          </a:xfrm>
          <a:prstGeom prst="rect">
            <a:avLst/>
          </a:prstGeom>
        </p:spPr>
      </p:pic>
      <p:pic>
        <p:nvPicPr>
          <p:cNvPr id="10" name="Image 9" descr="jeux-1-300x28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42" y="3645024"/>
            <a:ext cx="3084537" cy="2930310"/>
          </a:xfrm>
          <a:prstGeom prst="rect">
            <a:avLst/>
          </a:prstGeom>
        </p:spPr>
      </p:pic>
      <p:pic>
        <p:nvPicPr>
          <p:cNvPr id="11" name="Image 10" descr="La-riviè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79" y="1052736"/>
            <a:ext cx="2180097" cy="2880320"/>
          </a:xfrm>
          <a:prstGeom prst="rect">
            <a:avLst/>
          </a:prstGeom>
        </p:spPr>
      </p:pic>
      <p:pic>
        <p:nvPicPr>
          <p:cNvPr id="14" name="Image 13" descr="BAB2k19-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340768"/>
            <a:ext cx="313204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Equilibre</a:t>
            </a:r>
            <a:endParaRPr lang="fr-FR" dirty="0"/>
          </a:p>
        </p:txBody>
      </p:sp>
      <p:pic>
        <p:nvPicPr>
          <p:cNvPr id="8" name="Image 7" descr="Plateau-déquilibre-géa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908719"/>
            <a:ext cx="2232248" cy="2880321"/>
          </a:xfrm>
          <a:prstGeom prst="rect">
            <a:avLst/>
          </a:prstGeom>
        </p:spPr>
      </p:pic>
      <p:pic>
        <p:nvPicPr>
          <p:cNvPr id="10" name="Image 9" descr="P13103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600400" cy="2544282"/>
          </a:xfrm>
          <a:prstGeom prst="rect">
            <a:avLst/>
          </a:prstGeom>
        </p:spPr>
      </p:pic>
      <p:pic>
        <p:nvPicPr>
          <p:cNvPr id="14" name="Image 13" descr="Le-Pic-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08720"/>
            <a:ext cx="1884040" cy="2898068"/>
          </a:xfrm>
          <a:prstGeom prst="rect">
            <a:avLst/>
          </a:prstGeom>
        </p:spPr>
      </p:pic>
      <p:pic>
        <p:nvPicPr>
          <p:cNvPr id="15" name="Image 14" descr="IMG_20191214_175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933056"/>
            <a:ext cx="1944216" cy="2592288"/>
          </a:xfrm>
          <a:prstGeom prst="rect">
            <a:avLst/>
          </a:prstGeom>
        </p:spPr>
      </p:pic>
      <p:pic>
        <p:nvPicPr>
          <p:cNvPr id="16" name="Image 15" descr="170605 Bab (3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08720"/>
            <a:ext cx="4104456" cy="2903984"/>
          </a:xfrm>
          <a:prstGeom prst="rect">
            <a:avLst/>
          </a:prstGeom>
        </p:spPr>
      </p:pic>
      <p:pic>
        <p:nvPicPr>
          <p:cNvPr id="17" name="Image 16" descr="170605 Bab L (6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933056"/>
            <a:ext cx="2960299" cy="261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Créativité / Construction</a:t>
            </a:r>
            <a:endParaRPr lang="fr-FR" dirty="0"/>
          </a:p>
        </p:txBody>
      </p:sp>
      <p:pic>
        <p:nvPicPr>
          <p:cNvPr id="5" name="Image 4" descr="DSC_0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5468100" cy="3075806"/>
          </a:xfrm>
          <a:prstGeom prst="rect">
            <a:avLst/>
          </a:prstGeom>
        </p:spPr>
      </p:pic>
      <p:pic>
        <p:nvPicPr>
          <p:cNvPr id="6" name="Image 5" descr="DSC_0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00098"/>
            <a:ext cx="2376264" cy="3425246"/>
          </a:xfrm>
          <a:prstGeom prst="rect">
            <a:avLst/>
          </a:prstGeom>
        </p:spPr>
      </p:pic>
      <p:pic>
        <p:nvPicPr>
          <p:cNvPr id="8" name="Image 7" descr="IMG_20190416_112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149080"/>
            <a:ext cx="3204864" cy="2403648"/>
          </a:xfrm>
          <a:prstGeom prst="rect">
            <a:avLst/>
          </a:prstGeom>
        </p:spPr>
      </p:pic>
      <p:pic>
        <p:nvPicPr>
          <p:cNvPr id="9" name="Image 8" descr="IMG_20191020_112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149080"/>
            <a:ext cx="2880320" cy="2376264"/>
          </a:xfrm>
          <a:prstGeom prst="rect">
            <a:avLst/>
          </a:prstGeom>
        </p:spPr>
      </p:pic>
      <p:pic>
        <p:nvPicPr>
          <p:cNvPr id="11" name="Espace réservé du contenu 10" descr="BAB2k19-3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980728"/>
            <a:ext cx="3024336" cy="2016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Jeux XL coopératifs / motricité fine</a:t>
            </a:r>
            <a:endParaRPr lang="fr-FR" dirty="0"/>
          </a:p>
        </p:txBody>
      </p:sp>
      <p:pic>
        <p:nvPicPr>
          <p:cNvPr id="4" name="Espace réservé du contenu 3" descr="170605 Bab (1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2242345" cy="1494897"/>
          </a:xfrm>
        </p:spPr>
      </p:pic>
      <p:pic>
        <p:nvPicPr>
          <p:cNvPr id="5" name="Image 4" descr="homme coeu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2949792" cy="3933056"/>
          </a:xfrm>
          <a:prstGeom prst="rect">
            <a:avLst/>
          </a:prstGeom>
        </p:spPr>
      </p:pic>
      <p:pic>
        <p:nvPicPr>
          <p:cNvPr id="6" name="Image 5" descr="La-grande-d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68960"/>
            <a:ext cx="2592288" cy="3456384"/>
          </a:xfrm>
          <a:prstGeom prst="rect">
            <a:avLst/>
          </a:prstGeom>
        </p:spPr>
      </p:pic>
      <p:pic>
        <p:nvPicPr>
          <p:cNvPr id="7" name="Image 6" descr="cueillete de pommes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429000"/>
            <a:ext cx="2355726" cy="3140968"/>
          </a:xfrm>
          <a:prstGeom prst="rect">
            <a:avLst/>
          </a:prstGeom>
        </p:spPr>
      </p:pic>
      <p:pic>
        <p:nvPicPr>
          <p:cNvPr id="9" name="Image 8" descr="Les-o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980728"/>
            <a:ext cx="3312368" cy="2294874"/>
          </a:xfrm>
          <a:prstGeom prst="rect">
            <a:avLst/>
          </a:prstGeom>
        </p:spPr>
      </p:pic>
      <p:pic>
        <p:nvPicPr>
          <p:cNvPr id="10" name="Image 9" descr="IMG_20190327_162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980728"/>
            <a:ext cx="1998404" cy="203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</Words>
  <Application>Microsoft Office PowerPoint</Application>
  <PresentationFormat>Affichage à l'écran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« Laboratoire ludique du geste »</vt:lpstr>
      <vt:lpstr>Parcours Coopératifs</vt:lpstr>
      <vt:lpstr>Equilibre</vt:lpstr>
      <vt:lpstr>Créativité / Construction</vt:lpstr>
      <vt:lpstr>Jeux XL coopératifs / motricité 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moi</dc:creator>
  <cp:lastModifiedBy>moi</cp:lastModifiedBy>
  <cp:revision>19</cp:revision>
  <dcterms:created xsi:type="dcterms:W3CDTF">2020-12-12T10:23:35Z</dcterms:created>
  <dcterms:modified xsi:type="dcterms:W3CDTF">2020-12-12T15:43:25Z</dcterms:modified>
</cp:coreProperties>
</file>