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3" autoAdjust="0"/>
    <p:restoredTop sz="94660"/>
  </p:normalViewPr>
  <p:slideViewPr>
    <p:cSldViewPr snapToGrid="0">
      <p:cViewPr varScale="1">
        <p:scale>
          <a:sx n="49" d="100"/>
          <a:sy n="49" d="100"/>
        </p:scale>
        <p:origin x="18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B3AA-E255-403C-89E8-5B4F2DE0BFAF}" type="datetimeFigureOut">
              <a:rPr lang="fr-FR" smtClean="0"/>
              <a:t>16/01/2024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9FBBE-B9E1-4823-A6AD-9D0846EBBA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8573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B3AA-E255-403C-89E8-5B4F2DE0BFAF}" type="datetimeFigureOut">
              <a:rPr lang="fr-FR" smtClean="0"/>
              <a:t>16/01/2024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9FBBE-B9E1-4823-A6AD-9D0846EBBA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7201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B3AA-E255-403C-89E8-5B4F2DE0BFAF}" type="datetimeFigureOut">
              <a:rPr lang="fr-FR" smtClean="0"/>
              <a:t>16/01/2024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9FBBE-B9E1-4823-A6AD-9D0846EBBA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7661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B3AA-E255-403C-89E8-5B4F2DE0BFAF}" type="datetimeFigureOut">
              <a:rPr lang="fr-FR" smtClean="0"/>
              <a:t>16/01/2024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9FBBE-B9E1-4823-A6AD-9D0846EBBA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4583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B3AA-E255-403C-89E8-5B4F2DE0BFAF}" type="datetimeFigureOut">
              <a:rPr lang="fr-FR" smtClean="0"/>
              <a:t>16/01/2024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9FBBE-B9E1-4823-A6AD-9D0846EBBA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2876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B3AA-E255-403C-89E8-5B4F2DE0BFAF}" type="datetimeFigureOut">
              <a:rPr lang="fr-FR" smtClean="0"/>
              <a:t>16/01/2024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9FBBE-B9E1-4823-A6AD-9D0846EBBA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11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B3AA-E255-403C-89E8-5B4F2DE0BFAF}" type="datetimeFigureOut">
              <a:rPr lang="fr-FR" smtClean="0"/>
              <a:t>16/01/2024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9FBBE-B9E1-4823-A6AD-9D0846EBBA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1604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B3AA-E255-403C-89E8-5B4F2DE0BFAF}" type="datetimeFigureOut">
              <a:rPr lang="fr-FR" smtClean="0"/>
              <a:t>16/01/2024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9FBBE-B9E1-4823-A6AD-9D0846EBBA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11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B3AA-E255-403C-89E8-5B4F2DE0BFAF}" type="datetimeFigureOut">
              <a:rPr lang="fr-FR" smtClean="0"/>
              <a:t>16/01/2024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9FBBE-B9E1-4823-A6AD-9D0846EBBA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4207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B3AA-E255-403C-89E8-5B4F2DE0BFAF}" type="datetimeFigureOut">
              <a:rPr lang="fr-FR" smtClean="0"/>
              <a:t>16/01/2024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9FBBE-B9E1-4823-A6AD-9D0846EBBA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205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B3AA-E255-403C-89E8-5B4F2DE0BFAF}" type="datetimeFigureOut">
              <a:rPr lang="fr-FR" smtClean="0"/>
              <a:t>16/01/2024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9FBBE-B9E1-4823-A6AD-9D0846EBBA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3331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4B3AA-E255-403C-89E8-5B4F2DE0BFAF}" type="datetimeFigureOut">
              <a:rPr lang="fr-FR" smtClean="0"/>
              <a:t>16/01/2024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9FBBE-B9E1-4823-A6AD-9D0846EBBA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10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9632C23E-7D06-3C34-00E5-32CC376924AC}"/>
              </a:ext>
            </a:extLst>
          </p:cNvPr>
          <p:cNvSpPr txBox="1"/>
          <p:nvPr/>
        </p:nvSpPr>
        <p:spPr>
          <a:xfrm>
            <a:off x="1035439" y="261711"/>
            <a:ext cx="5515582" cy="138499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atin typeface="Trebuchet MS" panose="020B0603020202020204" pitchFamily="34" charset="0"/>
                <a:cs typeface="Segoe UI Light" panose="020B0502040204020203" pitchFamily="34" charset="0"/>
              </a:rPr>
              <a:t>     MENU</a:t>
            </a:r>
            <a:r>
              <a:rPr lang="fr-FR" sz="2800" b="1" dirty="0">
                <a:solidFill>
                  <a:srgbClr val="FF0000"/>
                </a:solidFill>
                <a:latin typeface="Trebuchet MS" panose="020B0603020202020204" pitchFamily="34" charset="0"/>
                <a:cs typeface="Segoe UI Light" panose="020B0502040204020203" pitchFamily="34" charset="0"/>
              </a:rPr>
              <a:t> </a:t>
            </a:r>
          </a:p>
          <a:p>
            <a:pPr algn="ctr"/>
            <a:r>
              <a:rPr lang="fr-FR" sz="2800" dirty="0">
                <a:solidFill>
                  <a:srgbClr val="FF0000"/>
                </a:solidFill>
                <a:latin typeface="Segoe Print" panose="02000600000000000000" pitchFamily="2" charset="0"/>
              </a:rPr>
              <a:t>    </a:t>
            </a:r>
            <a:r>
              <a:rPr lang="fr-FR" sz="2800" dirty="0">
                <a:latin typeface="Trebuchet MS" panose="020B0603020202020204" pitchFamily="34" charset="0"/>
              </a:rPr>
              <a:t>Percée du Vin Jaune</a:t>
            </a:r>
          </a:p>
          <a:p>
            <a:pPr algn="ctr"/>
            <a:endParaRPr lang="fr-FR" sz="2800" b="1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D80BAB8-CA2B-8A90-E119-910BCBC2686F}"/>
              </a:ext>
            </a:extLst>
          </p:cNvPr>
          <p:cNvSpPr txBox="1"/>
          <p:nvPr/>
        </p:nvSpPr>
        <p:spPr>
          <a:xfrm>
            <a:off x="272374" y="7422001"/>
            <a:ext cx="63424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600" dirty="0">
              <a:latin typeface="Segoe Print" panose="02000600000000000000" pitchFamily="2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B77ED77-6499-BAB0-6CE6-0622ABCAEC09}"/>
              </a:ext>
            </a:extLst>
          </p:cNvPr>
          <p:cNvSpPr txBox="1"/>
          <p:nvPr/>
        </p:nvSpPr>
        <p:spPr>
          <a:xfrm>
            <a:off x="306980" y="1637506"/>
            <a:ext cx="6463302" cy="8340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latin typeface="Segoe Print" panose="02000600000000000000" pitchFamily="2" charset="0"/>
              </a:rPr>
              <a:t>                du vendredi 2 au dimanche 4 février</a:t>
            </a:r>
          </a:p>
          <a:p>
            <a:pPr algn="ctr"/>
            <a:r>
              <a:rPr lang="fr-FR" sz="1600" b="1" dirty="0">
                <a:latin typeface="Segoe Print" panose="02000600000000000000" pitchFamily="2" charset="0"/>
              </a:rPr>
              <a:t>                  </a:t>
            </a:r>
          </a:p>
          <a:p>
            <a:pPr algn="ctr"/>
            <a:r>
              <a:rPr lang="fr-FR" sz="1600" b="1" dirty="0">
                <a:latin typeface="Trebuchet MS" panose="020B0603020202020204" pitchFamily="34" charset="0"/>
              </a:rPr>
              <a:t>  </a:t>
            </a:r>
          </a:p>
          <a:p>
            <a:pPr algn="ctr"/>
            <a:r>
              <a:rPr lang="fr-FR" sz="1600" b="1" dirty="0">
                <a:latin typeface="Trebuchet MS" panose="020B0603020202020204" pitchFamily="34" charset="0"/>
              </a:rPr>
              <a:t>    </a:t>
            </a:r>
          </a:p>
          <a:p>
            <a:pPr algn="ctr"/>
            <a:endParaRPr lang="fr-FR" sz="1600" b="1" dirty="0">
              <a:latin typeface="Trebuchet MS" panose="020B0603020202020204" pitchFamily="34" charset="0"/>
            </a:endParaRPr>
          </a:p>
          <a:p>
            <a:pPr algn="ctr"/>
            <a:r>
              <a:rPr lang="fr-FR" sz="1600" b="1" dirty="0">
                <a:latin typeface="Trebuchet MS" panose="020B0603020202020204" pitchFamily="34" charset="0"/>
              </a:rPr>
              <a:t> Cocotte d’escargots</a:t>
            </a:r>
          </a:p>
          <a:p>
            <a:pPr algn="ctr"/>
            <a:r>
              <a:rPr lang="fr-FR" sz="1600" b="1" dirty="0">
                <a:latin typeface="Trebuchet MS" panose="020B0603020202020204" pitchFamily="34" charset="0"/>
              </a:rPr>
              <a:t>   morilles et Vin Jaune</a:t>
            </a:r>
          </a:p>
          <a:p>
            <a:pPr algn="ctr"/>
            <a:r>
              <a:rPr lang="fr-FR" sz="1600" b="1" dirty="0">
                <a:latin typeface="Trebuchet MS" panose="020B0603020202020204" pitchFamily="34" charset="0"/>
              </a:rPr>
              <a:t>Ou</a:t>
            </a:r>
          </a:p>
          <a:p>
            <a:pPr algn="ctr"/>
            <a:r>
              <a:rPr lang="fr-FR" sz="1600" b="1" dirty="0">
                <a:latin typeface="Trebuchet MS" panose="020B0603020202020204" pitchFamily="34" charset="0"/>
              </a:rPr>
              <a:t>Terrine Jurassienne au Vin Jaune </a:t>
            </a:r>
          </a:p>
          <a:p>
            <a:pPr algn="ctr"/>
            <a:endParaRPr lang="fr-FR" sz="1600" b="1" dirty="0">
              <a:latin typeface="Trebuchet MS" panose="020B0603020202020204" pitchFamily="34" charset="0"/>
            </a:endParaRPr>
          </a:p>
          <a:p>
            <a:pPr algn="ctr"/>
            <a:r>
              <a:rPr lang="fr-FR" sz="1600" b="1" dirty="0">
                <a:latin typeface="Trebuchet MS" panose="020B0603020202020204" pitchFamily="34" charset="0"/>
              </a:rPr>
              <a:t> </a:t>
            </a:r>
          </a:p>
          <a:p>
            <a:pPr algn="ctr"/>
            <a:endParaRPr lang="fr-FR" sz="1600" b="1" dirty="0">
              <a:latin typeface="Trebuchet MS" panose="020B0603020202020204" pitchFamily="34" charset="0"/>
            </a:endParaRPr>
          </a:p>
          <a:p>
            <a:pPr algn="ctr"/>
            <a:endParaRPr lang="fr-FR" sz="1600" b="1" dirty="0">
              <a:latin typeface="Trebuchet MS" panose="020B0603020202020204" pitchFamily="34" charset="0"/>
            </a:endParaRPr>
          </a:p>
          <a:p>
            <a:pPr algn="ctr"/>
            <a:r>
              <a:rPr lang="fr-FR" sz="1600" b="1" dirty="0">
                <a:latin typeface="Trebuchet MS" panose="020B0603020202020204" pitchFamily="34" charset="0"/>
              </a:rPr>
              <a:t>Suprême de poulet au Comté et Vin jaune </a:t>
            </a:r>
          </a:p>
          <a:p>
            <a:pPr algn="ctr"/>
            <a:r>
              <a:rPr lang="fr-FR" sz="1600" b="1" dirty="0">
                <a:latin typeface="Trebuchet MS" panose="020B0603020202020204" pitchFamily="34" charset="0"/>
              </a:rPr>
              <a:t>Ou</a:t>
            </a:r>
          </a:p>
          <a:p>
            <a:pPr algn="ctr"/>
            <a:r>
              <a:rPr lang="fr-FR" sz="1600" b="1" dirty="0">
                <a:latin typeface="Trebuchet MS" panose="020B0603020202020204" pitchFamily="34" charset="0"/>
              </a:rPr>
              <a:t>Filets de truite du Jura au Vin Jaune </a:t>
            </a:r>
          </a:p>
          <a:p>
            <a:pPr algn="ctr"/>
            <a:r>
              <a:rPr lang="fr-FR" sz="1600" b="1" dirty="0">
                <a:latin typeface="Trebuchet MS" panose="020B0603020202020204" pitchFamily="34" charset="0"/>
              </a:rPr>
              <a:t>et lardons façon Pochouse </a:t>
            </a:r>
          </a:p>
          <a:p>
            <a:pPr algn="ctr"/>
            <a:r>
              <a:rPr lang="fr-FR" sz="1600" b="1" dirty="0">
                <a:latin typeface="Trebuchet MS" panose="020B0603020202020204" pitchFamily="34" charset="0"/>
              </a:rPr>
              <a:t>Ou</a:t>
            </a:r>
          </a:p>
          <a:p>
            <a:pPr algn="ctr"/>
            <a:r>
              <a:rPr lang="fr-FR" sz="1600" b="1" dirty="0">
                <a:latin typeface="Trebuchet MS" panose="020B0603020202020204" pitchFamily="34" charset="0"/>
              </a:rPr>
              <a:t>Assiette Franc-Comtoise</a:t>
            </a:r>
          </a:p>
          <a:p>
            <a:pPr algn="ctr"/>
            <a:r>
              <a:rPr lang="fr-FR" sz="1400" b="1" dirty="0">
                <a:latin typeface="Trebuchet MS" panose="020B0603020202020204" pitchFamily="34" charset="0"/>
              </a:rPr>
              <a:t>(saucisse de Morteau, pommes de terre gros sel,</a:t>
            </a:r>
          </a:p>
          <a:p>
            <a:pPr algn="ctr"/>
            <a:r>
              <a:rPr lang="fr-FR" sz="1400" b="1" dirty="0">
                <a:latin typeface="Trebuchet MS" panose="020B0603020202020204" pitchFamily="34" charset="0"/>
              </a:rPr>
              <a:t>cancoillotte au vin jaune maison, salade) </a:t>
            </a:r>
          </a:p>
          <a:p>
            <a:pPr algn="ctr"/>
            <a:endParaRPr lang="fr-FR" sz="1600" b="1" dirty="0">
              <a:latin typeface="Trebuchet MS" panose="020B0603020202020204" pitchFamily="34" charset="0"/>
            </a:endParaRPr>
          </a:p>
          <a:p>
            <a:pPr algn="ctr"/>
            <a:endParaRPr lang="fr-FR" sz="1600" b="1" dirty="0">
              <a:latin typeface="Trebuchet MS" panose="020B0603020202020204" pitchFamily="34" charset="0"/>
            </a:endParaRPr>
          </a:p>
          <a:p>
            <a:pPr algn="ctr"/>
            <a:endParaRPr lang="fr-FR" sz="1600" b="1" dirty="0">
              <a:latin typeface="Trebuchet MS" panose="020B0603020202020204" pitchFamily="34" charset="0"/>
            </a:endParaRPr>
          </a:p>
          <a:p>
            <a:pPr algn="ctr"/>
            <a:endParaRPr lang="fr-FR" sz="1600" b="1" dirty="0">
              <a:latin typeface="Trebuchet MS" panose="020B0603020202020204" pitchFamily="34" charset="0"/>
            </a:endParaRPr>
          </a:p>
          <a:p>
            <a:pPr algn="ctr"/>
            <a:r>
              <a:rPr lang="fr-FR" sz="1600" b="1" dirty="0">
                <a:latin typeface="Trebuchet MS" panose="020B0603020202020204" pitchFamily="34" charset="0"/>
              </a:rPr>
              <a:t>Crème brûlée au Macvin</a:t>
            </a:r>
          </a:p>
          <a:p>
            <a:pPr algn="ctr"/>
            <a:r>
              <a:rPr lang="fr-FR" sz="1600" b="1" dirty="0">
                <a:latin typeface="Trebuchet MS" panose="020B0603020202020204" pitchFamily="34" charset="0"/>
              </a:rPr>
              <a:t>   Ou </a:t>
            </a:r>
          </a:p>
          <a:p>
            <a:pPr algn="ctr"/>
            <a:r>
              <a:rPr lang="fr-FR" sz="1600" b="1" dirty="0">
                <a:latin typeface="Trebuchet MS" panose="020B0603020202020204" pitchFamily="34" charset="0"/>
              </a:rPr>
              <a:t>Poire pochée au Vin jaune </a:t>
            </a:r>
          </a:p>
          <a:p>
            <a:pPr algn="ctr"/>
            <a:endParaRPr lang="fr-FR" sz="1600" b="1" dirty="0">
              <a:latin typeface="Trebuchet MS" panose="020B0603020202020204" pitchFamily="34" charset="0"/>
            </a:endParaRPr>
          </a:p>
          <a:p>
            <a:pPr algn="ctr"/>
            <a:r>
              <a:rPr lang="fr-FR" sz="2400" b="1" dirty="0">
                <a:latin typeface="Trebuchet MS" panose="020B0603020202020204" pitchFamily="34" charset="0"/>
              </a:rPr>
              <a:t>42,00€</a:t>
            </a:r>
          </a:p>
          <a:p>
            <a:pPr algn="ctr"/>
            <a:r>
              <a:rPr lang="fr-FR" sz="1600" b="1" dirty="0">
                <a:latin typeface="Segoe Print" panose="02000600000000000000" pitchFamily="2" charset="0"/>
              </a:rPr>
              <a:t>                      </a:t>
            </a:r>
          </a:p>
          <a:p>
            <a:pPr algn="ctr"/>
            <a:r>
              <a:rPr lang="fr-FR" sz="1600" b="1" dirty="0">
                <a:latin typeface="Segoe Print" panose="02000600000000000000" pitchFamily="2" charset="0"/>
              </a:rPr>
              <a:t>   </a:t>
            </a:r>
            <a:endParaRPr lang="fr-FR" sz="1400" b="1" dirty="0">
              <a:latin typeface="Segoe Print" panose="02000600000000000000" pitchFamily="2" charset="0"/>
            </a:endParaRPr>
          </a:p>
          <a:p>
            <a:r>
              <a:rPr lang="fr-FR" sz="1600" b="1" dirty="0">
                <a:latin typeface="Segoe Print" panose="02000600000000000000" pitchFamily="2" charset="0"/>
              </a:rPr>
              <a:t> </a:t>
            </a:r>
            <a:endParaRPr lang="fr-FR" dirty="0"/>
          </a:p>
        </p:txBody>
      </p:sp>
      <p:sp>
        <p:nvSpPr>
          <p:cNvPr id="18" name="Cœur 17">
            <a:extLst>
              <a:ext uri="{FF2B5EF4-FFF2-40B4-BE49-F238E27FC236}">
                <a16:creationId xmlns:a16="http://schemas.microsoft.com/office/drawing/2014/main" id="{BE31C9BF-9BED-FD41-52DD-C77F27629F1E}"/>
              </a:ext>
            </a:extLst>
          </p:cNvPr>
          <p:cNvSpPr/>
          <p:nvPr/>
        </p:nvSpPr>
        <p:spPr>
          <a:xfrm>
            <a:off x="7605734" y="2600147"/>
            <a:ext cx="144000" cy="1440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Cylindre 18">
            <a:extLst>
              <a:ext uri="{FF2B5EF4-FFF2-40B4-BE49-F238E27FC236}">
                <a16:creationId xmlns:a16="http://schemas.microsoft.com/office/drawing/2014/main" id="{D92CB3AA-96C5-178E-5BB6-E4EDCE7690D3}"/>
              </a:ext>
            </a:extLst>
          </p:cNvPr>
          <p:cNvSpPr/>
          <p:nvPr/>
        </p:nvSpPr>
        <p:spPr>
          <a:xfrm flipH="1">
            <a:off x="2469705" y="1281301"/>
            <a:ext cx="3254819" cy="222185"/>
          </a:xfrm>
          <a:prstGeom prst="ca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8DE3FF9B-C5BE-D588-CC1A-615F01DC6F03}"/>
              </a:ext>
            </a:extLst>
          </p:cNvPr>
          <p:cNvSpPr txBox="1"/>
          <p:nvPr/>
        </p:nvSpPr>
        <p:spPr>
          <a:xfrm>
            <a:off x="5058384" y="643334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Print" panose="02000600000000000000" pitchFamily="2" charset="0"/>
              </a:rPr>
              <a:t>      </a:t>
            </a: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</a:t>
            </a:r>
          </a:p>
        </p:txBody>
      </p:sp>
      <p:pic>
        <p:nvPicPr>
          <p:cNvPr id="32" name="Image 31">
            <a:extLst>
              <a:ext uri="{FF2B5EF4-FFF2-40B4-BE49-F238E27FC236}">
                <a16:creationId xmlns:a16="http://schemas.microsoft.com/office/drawing/2014/main" id="{CEAE0BE9-B531-C886-C8F3-38D957FEFD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13" y="7224494"/>
            <a:ext cx="1044000" cy="104400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E7DC79C9-F4E9-8BF6-B4FF-30A64191EA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79" y="252094"/>
            <a:ext cx="1990725" cy="2295525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B9F71B7E-6FCF-5038-1883-5149F0B197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988" y="2059241"/>
            <a:ext cx="446019" cy="5040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91EFA036-40C0-CC1E-E5B5-55A8BCD4A2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581" y="4097552"/>
            <a:ext cx="446019" cy="5040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E2EB3D4F-A2C4-8FF8-EF4C-1071A7B30C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385" y="8061135"/>
            <a:ext cx="1146917" cy="1296000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38605130-F055-1C81-152C-7FF680DBE4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988" y="7026781"/>
            <a:ext cx="446019" cy="50400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88DDD3BC-B42A-D22F-25A3-B0D5C534016A}"/>
              </a:ext>
            </a:extLst>
          </p:cNvPr>
          <p:cNvSpPr txBox="1"/>
          <p:nvPr/>
        </p:nvSpPr>
        <p:spPr>
          <a:xfrm>
            <a:off x="390524" y="8458200"/>
            <a:ext cx="22383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Pensez à réserver</a:t>
            </a:r>
          </a:p>
          <a:p>
            <a:r>
              <a:rPr lang="fr-FR" sz="1400" dirty="0"/>
              <a:t>Tél 0679519937</a:t>
            </a:r>
          </a:p>
          <a:p>
            <a:r>
              <a:rPr lang="fr-FR" sz="1400" dirty="0" err="1"/>
              <a:t>www,restaurant.lemijote.fr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5931478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184</TotalTime>
  <Words>105</Words>
  <Application>Microsoft Office PowerPoint</Application>
  <PresentationFormat>Format A4 (210 x 297 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Print</vt:lpstr>
      <vt:lpstr>Trebuchet MS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Marylin PAGNOT</dc:creator>
  <cp:lastModifiedBy>Marylin PAGNOT</cp:lastModifiedBy>
  <cp:revision>8</cp:revision>
  <cp:lastPrinted>2024-01-16T15:26:50Z</cp:lastPrinted>
  <dcterms:created xsi:type="dcterms:W3CDTF">2023-01-24T18:30:45Z</dcterms:created>
  <dcterms:modified xsi:type="dcterms:W3CDTF">2024-01-16T15:29:57Z</dcterms:modified>
</cp:coreProperties>
</file>