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49" d="100"/>
          <a:sy n="49" d="100"/>
        </p:scale>
        <p:origin x="186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1849B-7D43-4AE2-A503-31E8F09AFF80}" type="datetimeFigureOut">
              <a:rPr lang="fr-FR" smtClean="0"/>
              <a:t>02/12/2024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3742-82A5-4E4D-BDFF-1E44EE06E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5868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1849B-7D43-4AE2-A503-31E8F09AFF80}" type="datetimeFigureOut">
              <a:rPr lang="fr-FR" smtClean="0"/>
              <a:t>02/12/2024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3742-82A5-4E4D-BDFF-1E44EE06E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66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1849B-7D43-4AE2-A503-31E8F09AFF80}" type="datetimeFigureOut">
              <a:rPr lang="fr-FR" smtClean="0"/>
              <a:t>02/12/2024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3742-82A5-4E4D-BDFF-1E44EE06E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550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1849B-7D43-4AE2-A503-31E8F09AFF80}" type="datetimeFigureOut">
              <a:rPr lang="fr-FR" smtClean="0"/>
              <a:t>02/12/2024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3742-82A5-4E4D-BDFF-1E44EE06E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7023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1849B-7D43-4AE2-A503-31E8F09AFF80}" type="datetimeFigureOut">
              <a:rPr lang="fr-FR" smtClean="0"/>
              <a:t>02/12/2024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3742-82A5-4E4D-BDFF-1E44EE06E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69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1849B-7D43-4AE2-A503-31E8F09AFF80}" type="datetimeFigureOut">
              <a:rPr lang="fr-FR" smtClean="0"/>
              <a:t>02/12/2024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3742-82A5-4E4D-BDFF-1E44EE06E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058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1849B-7D43-4AE2-A503-31E8F09AFF80}" type="datetimeFigureOut">
              <a:rPr lang="fr-FR" smtClean="0"/>
              <a:t>02/12/2024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3742-82A5-4E4D-BDFF-1E44EE06E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464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1849B-7D43-4AE2-A503-31E8F09AFF80}" type="datetimeFigureOut">
              <a:rPr lang="fr-FR" smtClean="0"/>
              <a:t>02/12/2024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3742-82A5-4E4D-BDFF-1E44EE06E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898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1849B-7D43-4AE2-A503-31E8F09AFF80}" type="datetimeFigureOut">
              <a:rPr lang="fr-FR" smtClean="0"/>
              <a:t>02/12/2024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3742-82A5-4E4D-BDFF-1E44EE06E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9348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1849B-7D43-4AE2-A503-31E8F09AFF80}" type="datetimeFigureOut">
              <a:rPr lang="fr-FR" smtClean="0"/>
              <a:t>02/12/2024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3742-82A5-4E4D-BDFF-1E44EE06E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9872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1849B-7D43-4AE2-A503-31E8F09AFF80}" type="datetimeFigureOut">
              <a:rPr lang="fr-FR" smtClean="0"/>
              <a:t>02/12/2024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3742-82A5-4E4D-BDFF-1E44EE06E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062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1849B-7D43-4AE2-A503-31E8F09AFF80}" type="datetimeFigureOut">
              <a:rPr lang="fr-FR" smtClean="0"/>
              <a:t>02/12/2024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33742-82A5-4E4D-BDFF-1E44EE06E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7055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AF07A7A7-4EA9-F9A7-42E5-0704BFDF34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" t="1938" r="1558" b="17076"/>
          <a:stretch/>
        </p:blipFill>
        <p:spPr>
          <a:xfrm>
            <a:off x="264577" y="159026"/>
            <a:ext cx="6328846" cy="1881809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91A6CF5F-5A23-66A8-3EB0-2C59F48E1BB8}"/>
              </a:ext>
            </a:extLst>
          </p:cNvPr>
          <p:cNvSpPr txBox="1"/>
          <p:nvPr/>
        </p:nvSpPr>
        <p:spPr>
          <a:xfrm>
            <a:off x="264577" y="2040835"/>
            <a:ext cx="6328846" cy="9243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chemeClr val="accent2">
                    <a:lumMod val="75000"/>
                  </a:schemeClr>
                </a:solidFill>
                <a:latin typeface="AR CENA" panose="02000000000000000000" pitchFamily="2" charset="0"/>
              </a:rPr>
              <a:t>REVEILLON DE LA SAINT SYLVESTRE </a:t>
            </a:r>
          </a:p>
          <a:p>
            <a:pPr algn="ctr"/>
            <a:r>
              <a:rPr lang="fr-FR" sz="2800" b="1" dirty="0">
                <a:latin typeface="AR CENA" panose="02000000000000000000" pitchFamily="2" charset="0"/>
              </a:rPr>
              <a:t>31 Décembre 2024</a:t>
            </a:r>
          </a:p>
          <a:p>
            <a:pPr algn="ctr"/>
            <a:r>
              <a:rPr lang="fr-FR" sz="3600" b="1" dirty="0">
                <a:solidFill>
                  <a:schemeClr val="accent2">
                    <a:lumMod val="75000"/>
                  </a:schemeClr>
                </a:solidFill>
                <a:latin typeface="AR CENA" panose="02000000000000000000" pitchFamily="2" charset="0"/>
              </a:rPr>
              <a:t>Menu </a:t>
            </a:r>
          </a:p>
          <a:p>
            <a:pPr algn="ctr">
              <a:lnSpc>
                <a:spcPts val="3360"/>
              </a:lnSpc>
            </a:pPr>
            <a:r>
              <a:rPr lang="fr-FR" sz="2400" dirty="0">
                <a:latin typeface="AR CENA" panose="02000000000000000000" pitchFamily="2" charset="0"/>
              </a:rPr>
              <a:t>Mise en bouche</a:t>
            </a:r>
          </a:p>
          <a:p>
            <a:pPr algn="ctr">
              <a:lnSpc>
                <a:spcPts val="3360"/>
              </a:lnSpc>
            </a:pPr>
            <a:r>
              <a:rPr lang="fr-FR" sz="2400" dirty="0">
                <a:latin typeface="AR CENA" panose="02000000000000000000" pitchFamily="2" charset="0"/>
              </a:rPr>
              <a:t>(Cappuccino de panais à la truite fumée) </a:t>
            </a:r>
          </a:p>
          <a:p>
            <a:pPr algn="ctr"/>
            <a:r>
              <a:rPr lang="fr-FR" sz="2400" b="1" dirty="0">
                <a:solidFill>
                  <a:schemeClr val="accent2">
                    <a:lumMod val="75000"/>
                  </a:schemeClr>
                </a:solidFill>
                <a:latin typeface="AR CENA" panose="02000000000000000000" pitchFamily="2" charset="0"/>
              </a:rPr>
              <a:t>----------</a:t>
            </a:r>
          </a:p>
          <a:p>
            <a:pPr algn="ctr"/>
            <a:r>
              <a:rPr lang="fr-FR" sz="2400" dirty="0">
                <a:latin typeface="AR CENA" panose="02000000000000000000" pitchFamily="2" charset="0"/>
              </a:rPr>
              <a:t>Terrine de foie gras de canard au vin jaune </a:t>
            </a:r>
          </a:p>
          <a:p>
            <a:pPr algn="ctr"/>
            <a:r>
              <a:rPr lang="fr-FR" sz="2400" b="1" dirty="0">
                <a:solidFill>
                  <a:schemeClr val="accent2">
                    <a:lumMod val="75000"/>
                  </a:schemeClr>
                </a:solidFill>
                <a:latin typeface="AR CENA" panose="02000000000000000000" pitchFamily="2" charset="0"/>
              </a:rPr>
              <a:t>----------</a:t>
            </a:r>
          </a:p>
          <a:p>
            <a:pPr algn="ctr"/>
            <a:r>
              <a:rPr lang="fr-FR" sz="2400" dirty="0">
                <a:latin typeface="AR CENA" panose="02000000000000000000" pitchFamily="2" charset="0"/>
              </a:rPr>
              <a:t>Marmite de la mer sauce morilles</a:t>
            </a:r>
          </a:p>
          <a:p>
            <a:pPr algn="ctr"/>
            <a:r>
              <a:rPr lang="fr-FR" sz="2400" dirty="0">
                <a:latin typeface="AR CENA" panose="02000000000000000000" pitchFamily="2" charset="0"/>
              </a:rPr>
              <a:t>(Noix de Saint-Jacques, gambas, moules) </a:t>
            </a:r>
          </a:p>
          <a:p>
            <a:pPr algn="ctr"/>
            <a:r>
              <a:rPr lang="fr-FR" sz="2400" b="1" dirty="0">
                <a:solidFill>
                  <a:schemeClr val="accent2">
                    <a:lumMod val="75000"/>
                  </a:schemeClr>
                </a:solidFill>
                <a:latin typeface="AR CENA" panose="02000000000000000000" pitchFamily="2" charset="0"/>
              </a:rPr>
              <a:t>----------</a:t>
            </a:r>
          </a:p>
          <a:p>
            <a:pPr algn="ctr"/>
            <a:r>
              <a:rPr lang="fr-FR" sz="2400" dirty="0">
                <a:latin typeface="AR CENA" panose="02000000000000000000" pitchFamily="2" charset="0"/>
              </a:rPr>
              <a:t>Filets de perdreau sauce grand Veneur</a:t>
            </a:r>
          </a:p>
          <a:p>
            <a:pPr algn="ctr"/>
            <a:r>
              <a:rPr lang="fr-FR" sz="2400" dirty="0">
                <a:latin typeface="AR CENA" panose="02000000000000000000" pitchFamily="2" charset="0"/>
              </a:rPr>
              <a:t>et ses légumes d’antan</a:t>
            </a:r>
          </a:p>
          <a:p>
            <a:pPr algn="ctr"/>
            <a:r>
              <a:rPr lang="fr-FR" sz="2400" b="1" dirty="0">
                <a:solidFill>
                  <a:schemeClr val="accent2">
                    <a:lumMod val="75000"/>
                  </a:schemeClr>
                </a:solidFill>
                <a:latin typeface="AR CENA" panose="02000000000000000000" pitchFamily="2" charset="0"/>
              </a:rPr>
              <a:t>----------</a:t>
            </a:r>
          </a:p>
          <a:p>
            <a:pPr algn="ctr"/>
            <a:r>
              <a:rPr lang="fr-FR" sz="2400" dirty="0" err="1">
                <a:latin typeface="AR CENA" panose="02000000000000000000" pitchFamily="2" charset="0"/>
              </a:rPr>
              <a:t>Claqueret</a:t>
            </a:r>
            <a:r>
              <a:rPr lang="fr-FR" sz="2400">
                <a:latin typeface="AR CENA" panose="02000000000000000000" pitchFamily="2" charset="0"/>
              </a:rPr>
              <a:t> à </a:t>
            </a:r>
            <a:r>
              <a:rPr lang="fr-FR" sz="2400" dirty="0">
                <a:latin typeface="AR CENA" panose="02000000000000000000" pitchFamily="2" charset="0"/>
              </a:rPr>
              <a:t>la lyonnaise </a:t>
            </a:r>
          </a:p>
          <a:p>
            <a:pPr algn="ctr"/>
            <a:r>
              <a:rPr lang="fr-FR" sz="2400" b="1" dirty="0">
                <a:solidFill>
                  <a:schemeClr val="accent2">
                    <a:lumMod val="75000"/>
                  </a:schemeClr>
                </a:solidFill>
                <a:latin typeface="AR CENA" panose="02000000000000000000" pitchFamily="2" charset="0"/>
              </a:rPr>
              <a:t>----------</a:t>
            </a:r>
          </a:p>
          <a:p>
            <a:pPr algn="ctr"/>
            <a:r>
              <a:rPr lang="fr-FR" sz="2400" dirty="0">
                <a:latin typeface="AR CENA" panose="02000000000000000000" pitchFamily="2" charset="0"/>
              </a:rPr>
              <a:t>Trilogie de desserts </a:t>
            </a:r>
          </a:p>
          <a:p>
            <a:pPr algn="ctr"/>
            <a:r>
              <a:rPr lang="fr-FR" sz="2400" dirty="0">
                <a:latin typeface="Trebuchet MS" panose="020B0603020202020204" pitchFamily="34" charset="0"/>
              </a:rPr>
              <a:t>70,00€</a:t>
            </a:r>
          </a:p>
          <a:p>
            <a:pPr algn="just"/>
            <a:endParaRPr lang="fr-FR" sz="1400" dirty="0">
              <a:latin typeface="AR CENA" panose="02000000000000000000" pitchFamily="2" charset="0"/>
            </a:endParaRPr>
          </a:p>
          <a:p>
            <a:pPr algn="just"/>
            <a:r>
              <a:rPr lang="fr-FR" sz="1400" dirty="0">
                <a:latin typeface="AR CENA" panose="02000000000000000000" pitchFamily="2" charset="0"/>
              </a:rPr>
              <a:t>Pensez à réserver </a:t>
            </a:r>
          </a:p>
          <a:p>
            <a:pPr algn="ctr"/>
            <a:endParaRPr lang="fr-FR" sz="2800" b="1" dirty="0">
              <a:solidFill>
                <a:schemeClr val="accent2">
                  <a:lumMod val="75000"/>
                </a:schemeClr>
              </a:solidFill>
              <a:latin typeface="AR CENA" panose="02000000000000000000" pitchFamily="2" charset="0"/>
            </a:endParaRPr>
          </a:p>
          <a:p>
            <a:pPr algn="ctr"/>
            <a:endParaRPr lang="fr-FR" sz="2800" b="1" dirty="0">
              <a:solidFill>
                <a:schemeClr val="accent2">
                  <a:lumMod val="75000"/>
                </a:schemeClr>
              </a:solidFill>
              <a:latin typeface="AR CENA" panose="02000000000000000000" pitchFamily="2" charset="0"/>
            </a:endParaRPr>
          </a:p>
          <a:p>
            <a:pPr algn="ctr"/>
            <a:endParaRPr lang="fr-FR" sz="2800" b="1" dirty="0">
              <a:latin typeface="AR CENA" panose="02000000000000000000" pitchFamily="2" charset="0"/>
            </a:endParaRP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7B73E57B-5128-B592-13E2-DFADC389CF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641" y="8666974"/>
            <a:ext cx="1080000" cy="1080000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05197241-8CD8-824D-FA75-9D8DC3A559E1}"/>
              </a:ext>
            </a:extLst>
          </p:cNvPr>
          <p:cNvSpPr txBox="1"/>
          <p:nvPr/>
        </p:nvSpPr>
        <p:spPr>
          <a:xfrm>
            <a:off x="5247860" y="8666974"/>
            <a:ext cx="1345563" cy="334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60"/>
              </a:lnSpc>
            </a:pPr>
            <a:r>
              <a:rPr lang="fr-FR" sz="900" dirty="0">
                <a:solidFill>
                  <a:schemeClr val="bg1"/>
                </a:solidFill>
              </a:rPr>
              <a:t>        tél 0679519937</a:t>
            </a:r>
            <a:r>
              <a:rPr lang="fr-FR" sz="900" dirty="0">
                <a:solidFill>
                  <a:schemeClr val="bg1"/>
                </a:solidFill>
                <a:latin typeface="tAR CENA"/>
              </a:rPr>
              <a:t> </a:t>
            </a:r>
            <a:endParaRPr lang="fr-FR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6200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75</Words>
  <Application>Microsoft Office PowerPoint</Application>
  <PresentationFormat>Format A4 (210 x 297 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 CENA</vt:lpstr>
      <vt:lpstr>Arial</vt:lpstr>
      <vt:lpstr>Calibri</vt:lpstr>
      <vt:lpstr>Calibri Light</vt:lpstr>
      <vt:lpstr>tAR CENA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Marylin PAGNOT</dc:creator>
  <cp:lastModifiedBy>Marylin PAGNOT</cp:lastModifiedBy>
  <cp:revision>4</cp:revision>
  <cp:lastPrinted>2024-12-02T14:00:32Z</cp:lastPrinted>
  <dcterms:created xsi:type="dcterms:W3CDTF">2022-12-06T16:53:05Z</dcterms:created>
  <dcterms:modified xsi:type="dcterms:W3CDTF">2024-12-02T14:13:31Z</dcterms:modified>
</cp:coreProperties>
</file>