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10440988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48" y="1944"/>
      </p:cViewPr>
      <p:guideLst>
        <p:guide orient="horz" pos="3289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A390C-E9E4-42E3-8F72-F6B82C03EFB0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750888"/>
            <a:ext cx="246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6" y="4759325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48283-EBB6-4AF6-A7A6-D33A50533D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48283-EBB6-4AF6-A7A6-D33A50533D2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243477"/>
            <a:ext cx="5829300" cy="223804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916560"/>
            <a:ext cx="480060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604224"/>
            <a:ext cx="1157288" cy="1286755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604224"/>
            <a:ext cx="3357563" cy="1286755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709303"/>
            <a:ext cx="5829300" cy="207369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425339"/>
            <a:ext cx="5829300" cy="22839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7" y="3519003"/>
            <a:ext cx="2257425" cy="995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519003"/>
            <a:ext cx="2257425" cy="995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337139"/>
            <a:ext cx="303014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3311147"/>
            <a:ext cx="303014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337139"/>
            <a:ext cx="303133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311147"/>
            <a:ext cx="303133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415706"/>
            <a:ext cx="2256235" cy="17691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415709"/>
            <a:ext cx="3833813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184875"/>
            <a:ext cx="2256235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7308692"/>
            <a:ext cx="4114800" cy="862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932921"/>
            <a:ext cx="4114800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8171524"/>
            <a:ext cx="4114800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436233"/>
            <a:ext cx="6172200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677252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59B9-F4CE-439D-87B0-C9FECF4D6EE3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677252"/>
            <a:ext cx="21717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677252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17420-B8DC-48C1-A031-C04C94C08D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14290" y="1219966"/>
            <a:ext cx="3143272" cy="30623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2514600" algn="l"/>
              </a:tabLst>
            </a:pPr>
            <a:r>
              <a:rPr lang="fr-FR" sz="1700" b="1" u="sng" dirty="0" smtClean="0">
                <a:latin typeface="Times New Roman" pitchFamily="18" charset="0"/>
                <a:cs typeface="Times New Roman" pitchFamily="18" charset="0"/>
              </a:rPr>
              <a:t>FORMULES DU JOUR </a:t>
            </a:r>
          </a:p>
          <a:p>
            <a:pPr algn="ctr">
              <a:tabLst>
                <a:tab pos="2514600" algn="l"/>
              </a:tabLst>
            </a:pPr>
            <a:r>
              <a:rPr lang="fr-FR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Lundi soir au Vendredi midi</a:t>
            </a:r>
          </a:p>
          <a:p>
            <a:pPr>
              <a:tabLst>
                <a:tab pos="2419350" algn="l"/>
              </a:tabLst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1/  Entrée - Plat                    	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15.50 €</a:t>
            </a: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19350" algn="l"/>
              </a:tabLst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2/  Plat - Fromage ou dessert	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15.50 €</a:t>
            </a:r>
          </a:p>
          <a:p>
            <a:pPr>
              <a:tabLst>
                <a:tab pos="2419350" algn="l"/>
              </a:tabLst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3 / Entrée - Plat - Fromage ou Dessert             </a:t>
            </a:r>
          </a:p>
          <a:p>
            <a:pPr>
              <a:tabLst>
                <a:tab pos="2419350" algn="l"/>
              </a:tabLst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	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17.00 €</a:t>
            </a:r>
          </a:p>
          <a:p>
            <a:pPr>
              <a:tabLst>
                <a:tab pos="2419350" algn="l"/>
              </a:tabLst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/ Entrée - Plat - Fromage et Dessert             </a:t>
            </a:r>
          </a:p>
          <a:p>
            <a:pPr>
              <a:tabLst>
                <a:tab pos="2419350" algn="l"/>
              </a:tabLst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	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19.90 €</a:t>
            </a:r>
          </a:p>
          <a:p>
            <a:pPr algn="ctr">
              <a:tabLst>
                <a:tab pos="2419350" algn="l"/>
              </a:tabLst>
            </a:pPr>
            <a:endParaRPr lang="fr-F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241935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(il est toujours possible de changer un plat ou une entrée qui ne vous conviendrais pas n’hésitez pas a nous demander)</a:t>
            </a:r>
          </a:p>
          <a:p>
            <a:pPr algn="ctr">
              <a:tabLst>
                <a:tab pos="2419350" algn="l"/>
              </a:tabLst>
            </a:pPr>
            <a:endParaRPr lang="fr-F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2419350" algn="l"/>
              </a:tabLst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Chaque formule est servie avec </a:t>
            </a:r>
          </a:p>
          <a:p>
            <a:pPr algn="ctr">
              <a:tabLst>
                <a:tab pos="2419350" algn="l"/>
              </a:tabLst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 verre de vin ou 1sirop et 1 café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14290" y="4316234"/>
            <a:ext cx="31432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PETIT DEJEUNER</a:t>
            </a: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endParaRPr lang="fr-FR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Petit déjeuner complet	     		7.50</a:t>
            </a: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Petit déjeuner sans jus de fruit     		6.00</a:t>
            </a: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ENTREES</a:t>
            </a: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endParaRPr lang="fr-FR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Entrée de jour	     		5.50</a:t>
            </a: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Assiette de charcuterie       	                		6.50</a:t>
            </a: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endParaRPr lang="fr-FR" sz="1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04975" algn="l"/>
                <a:tab pos="2419350" algn="l"/>
                <a:tab pos="2514600" algn="l"/>
              </a:tabLst>
            </a:pP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SALADES  REPAS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  	Petite   	Grande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endParaRPr lang="fr-FR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Salade Lyonnaise            		11.00      		14.50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(frisée-lardons-croutons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Oignons frits-œuf poché)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Salade Saint Aubin               	12.00  		15.50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(salade verte -tomates –échalotes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Croutons-carottes - gésier)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salade peuvent être transformées en végétarienne à la demande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VIANDES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endParaRPr lang="fr-FR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Bavette  +/- 180 gr et sa sauce	 	22.00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Filet de volaille et sa sauce		 	18.00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POISSONS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endParaRPr lang="fr-FR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Saumonette et sa sauce		                   19.90</a:t>
            </a: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619250" algn="l"/>
                <a:tab pos="1790700" algn="l"/>
                <a:tab pos="2419350" algn="l"/>
                <a:tab pos="2514600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viandes et le poisson sont servis avec la garniture du jour ou frites</a:t>
            </a: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500438" y="1219966"/>
            <a:ext cx="3214710" cy="41088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 PLACE OU A EMPORTER</a:t>
            </a:r>
          </a:p>
          <a:p>
            <a:pPr algn="ctr"/>
            <a:r>
              <a:rPr lang="fr-FR" sz="1700" b="1" u="sng" dirty="0" smtClean="0">
                <a:latin typeface="Times New Roman" pitchFamily="18" charset="0"/>
                <a:cs typeface="Times New Roman" pitchFamily="18" charset="0"/>
              </a:rPr>
              <a:t>BURGERS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200" b="1" u="sng" dirty="0" smtClean="0"/>
          </a:p>
          <a:p>
            <a:r>
              <a:rPr lang="fr-FR" sz="1200" b="1" u="sng" dirty="0" smtClean="0">
                <a:latin typeface="Times New Roman" pitchFamily="18" charset="0"/>
                <a:cs typeface="Times New Roman" pitchFamily="18" charset="0"/>
              </a:rPr>
              <a:t>L’AUTHENTIQUE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Tomate - steak haché de Bœuf charolais (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maison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) cheddar oignons rouges - cornichon - salade - bacon - sauce burger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sz="1200" b="1" u="sng" dirty="0" smtClean="0">
                <a:latin typeface="Times New Roman" pitchFamily="18" charset="0"/>
                <a:cs typeface="Times New Roman" pitchFamily="18" charset="0"/>
              </a:rPr>
              <a:t>LE POULET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Tomate - filet de poulet grillé (maison) - cheddar oignons rouges - Cornichon - salade - bacon - sauce barbecue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sz="1200" b="1" u="sng" dirty="0" smtClean="0">
                <a:latin typeface="Times New Roman" pitchFamily="18" charset="0"/>
                <a:cs typeface="Times New Roman" pitchFamily="18" charset="0"/>
              </a:rPr>
              <a:t>LE VEGETARIEN</a:t>
            </a:r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	+ 2.00 €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Tomate - steak végétarien  - cheddar - oignons rouges - Cornichons - salade - sauce barbecue           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Burger  Seul	  	         10.00 €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Burger + Frites + Salade	         14.50 €</a:t>
            </a:r>
          </a:p>
          <a:p>
            <a:endParaRPr lang="fr-FR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Vendredi et </a:t>
            </a:r>
            <a:r>
              <a:rPr lang="fr-FR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Samedi soir il y a aussi les PIZZAS</a:t>
            </a:r>
            <a:endParaRPr lang="fr-FR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00438" y="5363370"/>
            <a:ext cx="321471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FROMAGES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00325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Assiette de fromages	5.00</a:t>
            </a:r>
          </a:p>
          <a:p>
            <a:pPr>
              <a:tabLst>
                <a:tab pos="2600325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Fromage blanc	3.50</a:t>
            </a:r>
          </a:p>
          <a:p>
            <a:pPr>
              <a:tabLst>
                <a:tab pos="2600325" algn="l"/>
              </a:tabLs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00325" algn="l"/>
              </a:tabLst>
            </a:pPr>
            <a:r>
              <a:rPr lang="fr-FR" sz="1400" b="1" u="sng" dirty="0" smtClean="0">
                <a:latin typeface="Times New Roman" pitchFamily="18" charset="0"/>
                <a:cs typeface="Times New Roman" pitchFamily="18" charset="0"/>
              </a:rPr>
              <a:t>DESSERTS</a:t>
            </a:r>
          </a:p>
          <a:p>
            <a:pPr>
              <a:tabLst>
                <a:tab pos="2600325" algn="l"/>
              </a:tabLst>
            </a:pP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00325" algn="l"/>
              </a:tabLst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Dessert du jour	5.50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Glace     	    1 boule      2 boules      3 boules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                              2.80           3.50            4.80</a:t>
            </a:r>
          </a:p>
          <a:p>
            <a:r>
              <a:rPr lang="fr-FR" sz="900" dirty="0" smtClean="0">
                <a:latin typeface="Times New Roman" pitchFamily="18" charset="0"/>
                <a:cs typeface="Times New Roman" pitchFamily="18" charset="0"/>
              </a:rPr>
              <a:t>(chocolat / vanille/fraise /café/ rhum/raisin /citron /caramel)</a:t>
            </a:r>
            <a:endParaRPr lang="fr-FR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071678" y="10194767"/>
            <a:ext cx="4286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Les prix affichés s’entendent en euro taxes et services compris</a:t>
            </a:r>
            <a:endParaRPr lang="fr-F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500438" y="7792262"/>
            <a:ext cx="3214710" cy="2416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700" b="1" u="sng" dirty="0" smtClean="0">
                <a:latin typeface="Times New Roman" pitchFamily="18" charset="0"/>
                <a:cs typeface="Times New Roman" pitchFamily="18" charset="0"/>
              </a:rPr>
              <a:t>MENU ENFANT</a:t>
            </a:r>
          </a:p>
          <a:p>
            <a:pPr algn="ctr"/>
            <a:r>
              <a:rPr lang="fr-FR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moins de 12 ans</a:t>
            </a:r>
            <a:endParaRPr lang="fr-FR" sz="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Filet de volaille</a:t>
            </a:r>
          </a:p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ou    </a:t>
            </a:r>
          </a:p>
          <a:p>
            <a:pPr algn="ctr"/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lat du jour</a:t>
            </a:r>
          </a:p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(portion réduite)</a:t>
            </a:r>
          </a:p>
          <a:p>
            <a:pPr algn="ctr"/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Dessert</a:t>
            </a:r>
          </a:p>
          <a:p>
            <a:pPr algn="ctr"/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 verre de sirop       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13.00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286496" y="10213909"/>
            <a:ext cx="571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 smtClean="0"/>
              <a:t>IPNS</a:t>
            </a:r>
            <a:endParaRPr lang="fr-FR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127" y="148396"/>
            <a:ext cx="6528021" cy="100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7847</TotalTime>
  <Words>89</Words>
  <Application>Microsoft Office PowerPoint</Application>
  <PresentationFormat>Personnalisé</PresentationFormat>
  <Paragraphs>87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pates mille</dc:creator>
  <cp:lastModifiedBy>pates mille</cp:lastModifiedBy>
  <cp:revision>142</cp:revision>
  <dcterms:created xsi:type="dcterms:W3CDTF">2022-04-17T08:28:43Z</dcterms:created>
  <dcterms:modified xsi:type="dcterms:W3CDTF">2023-03-06T18:27:26Z</dcterms:modified>
</cp:coreProperties>
</file>