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857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20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66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58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87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1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60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11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420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05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33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4B3AA-E255-403C-89E8-5B4F2DE0BFAF}" type="datetimeFigureOut">
              <a:rPr lang="fr-FR" smtClean="0"/>
              <a:t>22/01/2024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FBBE-B9E1-4823-A6AD-9D0846EBBA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910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011341D-E330-37BF-37BD-AA6D77E094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9" y="7422000"/>
            <a:ext cx="6683601" cy="241590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B48209D0-8BF3-7C28-2D8E-B8BE0AAD58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4" y="0"/>
            <a:ext cx="2382504" cy="2340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9632C23E-7D06-3C34-00E5-32CC376924AC}"/>
              </a:ext>
            </a:extLst>
          </p:cNvPr>
          <p:cNvSpPr txBox="1"/>
          <p:nvPr/>
        </p:nvSpPr>
        <p:spPr>
          <a:xfrm>
            <a:off x="982495" y="282102"/>
            <a:ext cx="5515582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MENU </a:t>
            </a:r>
          </a:p>
          <a:p>
            <a:pPr algn="ctr"/>
            <a:r>
              <a:rPr lang="fr-FR" sz="2800" b="1" dirty="0">
                <a:solidFill>
                  <a:srgbClr val="FF0000"/>
                </a:solidFill>
                <a:latin typeface="Segoe Print" panose="02000600000000000000" pitchFamily="2" charset="0"/>
              </a:rPr>
              <a:t>Saint Valentin </a:t>
            </a:r>
          </a:p>
          <a:p>
            <a:pPr algn="ctr"/>
            <a:endParaRPr lang="fr-FR" sz="2800" b="1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9D80BAB8-CA2B-8A90-E119-910BCBC2686F}"/>
              </a:ext>
            </a:extLst>
          </p:cNvPr>
          <p:cNvSpPr txBox="1"/>
          <p:nvPr/>
        </p:nvSpPr>
        <p:spPr>
          <a:xfrm>
            <a:off x="272374" y="7422001"/>
            <a:ext cx="63424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egoe Print" panose="02000600000000000000" pitchFamily="2" charset="0"/>
              </a:rPr>
              <a:t>Le Restaurant </a:t>
            </a:r>
            <a:r>
              <a:rPr lang="fr-F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Le Mijoté </a:t>
            </a:r>
            <a:r>
              <a:rPr lang="fr-FR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egoe Print" panose="02000600000000000000" pitchFamily="2" charset="0"/>
              </a:rPr>
              <a:t>invite les amoureux à venir passer une soirée douce le Mercredi 14 février à partir de 19h </a:t>
            </a:r>
          </a:p>
          <a:p>
            <a:pPr algn="ctr"/>
            <a:r>
              <a:rPr lang="fr-FR" sz="1600" b="0" i="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Segoe Print" panose="02000600000000000000" pitchFamily="2" charset="0"/>
              </a:rPr>
              <a:t>pour fêter la</a:t>
            </a:r>
            <a:r>
              <a:rPr lang="fr-FR" sz="16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Segoe Print" panose="02000600000000000000" pitchFamily="2" charset="0"/>
              </a:rPr>
              <a:t> </a:t>
            </a:r>
            <a:r>
              <a:rPr lang="fr-FR" sz="1600" b="1" i="0" dirty="0">
                <a:solidFill>
                  <a:srgbClr val="FF0000"/>
                </a:solidFill>
                <a:effectLst/>
                <a:latin typeface="Segoe Print" panose="02000600000000000000" pitchFamily="2" charset="0"/>
              </a:rPr>
              <a:t>Saint Valentin</a:t>
            </a:r>
            <a:endParaRPr lang="fr-FR" sz="1600" dirty="0">
              <a:latin typeface="Segoe Print" panose="02000600000000000000" pitchFamily="2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B77ED77-6499-BAB0-6CE6-0622ABCAEC09}"/>
              </a:ext>
            </a:extLst>
          </p:cNvPr>
          <p:cNvSpPr txBox="1"/>
          <p:nvPr/>
        </p:nvSpPr>
        <p:spPr>
          <a:xfrm>
            <a:off x="0" y="1401974"/>
            <a:ext cx="668360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600" b="1" dirty="0">
              <a:latin typeface="Segoe Print" panose="02000600000000000000" pitchFamily="2" charset="0"/>
            </a:endParaRPr>
          </a:p>
          <a:p>
            <a:pPr algn="ctr"/>
            <a:r>
              <a:rPr lang="fr-FR" sz="1600" b="1" dirty="0">
                <a:latin typeface="Segoe Print" panose="02000600000000000000" pitchFamily="2" charset="0"/>
              </a:rPr>
              <a:t>      </a:t>
            </a:r>
            <a:r>
              <a:rPr lang="fr-FR" sz="1400" b="1" dirty="0">
                <a:latin typeface="Segoe Print" panose="02000600000000000000" pitchFamily="2" charset="0"/>
              </a:rPr>
              <a:t>Cocktail Maison avec ou sans alcool</a:t>
            </a:r>
          </a:p>
          <a:p>
            <a:r>
              <a:rPr lang="fr-FR" sz="1600" b="1" dirty="0">
                <a:latin typeface="Segoe Print" panose="02000600000000000000" pitchFamily="2" charset="0"/>
              </a:rPr>
              <a:t>  </a:t>
            </a: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Mise en bouche</a:t>
            </a:r>
          </a:p>
          <a:p>
            <a:pPr algn="ctr"/>
            <a:r>
              <a:rPr lang="fr-FR" sz="1200" b="1" dirty="0">
                <a:latin typeface="Segoe Print" panose="02000600000000000000" pitchFamily="2" charset="0"/>
              </a:rPr>
              <a:t>(cappuccino de panais à la Morteau)</a:t>
            </a:r>
          </a:p>
          <a:p>
            <a:pPr algn="ctr"/>
            <a:endParaRPr lang="fr-FR" sz="1200" b="1" dirty="0">
              <a:latin typeface="Segoe Print" panose="02000600000000000000" pitchFamily="2" charset="0"/>
            </a:endParaRPr>
          </a:p>
          <a:p>
            <a:pPr algn="ctr"/>
            <a:endParaRPr lang="fr-FR" sz="1400" b="1" dirty="0">
              <a:latin typeface="Segoe Print" panose="02000600000000000000" pitchFamily="2" charset="0"/>
            </a:endParaRP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Terrine de foie gras de canard au Vin Jaune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Segoe Print" panose="02000600000000000000" pitchFamily="2" charset="0"/>
              </a:rPr>
              <a:t>     Ou</a:t>
            </a: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Terrine de Noix de St Jacques</a:t>
            </a:r>
          </a:p>
          <a:p>
            <a:pPr algn="ctr"/>
            <a:endParaRPr lang="fr-FR" sz="1600" b="1" dirty="0">
              <a:latin typeface="Segoe Print" panose="02000600000000000000" pitchFamily="2" charset="0"/>
            </a:endParaRPr>
          </a:p>
          <a:p>
            <a:pPr algn="ctr"/>
            <a:endParaRPr lang="fr-FR" sz="1600" b="1" dirty="0">
              <a:latin typeface="Segoe Print" panose="02000600000000000000" pitchFamily="2" charset="0"/>
            </a:endParaRP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Ballotine de poulet aux écrevisses et champignons </a:t>
            </a:r>
          </a:p>
          <a:p>
            <a:pPr algn="ctr"/>
            <a:r>
              <a:rPr lang="fr-FR" sz="1200" b="1" dirty="0">
                <a:latin typeface="Segoe Print" panose="02000600000000000000" pitchFamily="2" charset="0"/>
              </a:rPr>
              <a:t>sauce Vin jaune et ses légumes d’antan 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Segoe Print" panose="02000600000000000000" pitchFamily="2" charset="0"/>
              </a:rPr>
              <a:t>    Ou</a:t>
            </a:r>
            <a:r>
              <a:rPr lang="fr-FR" sz="1400" b="1" dirty="0"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Gambas flambées au cognac et poivre vert </a:t>
            </a:r>
          </a:p>
          <a:p>
            <a:pPr algn="ctr"/>
            <a:r>
              <a:rPr lang="fr-FR" sz="1200" b="1" dirty="0">
                <a:latin typeface="Segoe Print" panose="02000600000000000000" pitchFamily="2" charset="0"/>
              </a:rPr>
              <a:t>et son risotto d’épeautre au fenouil </a:t>
            </a:r>
          </a:p>
          <a:p>
            <a:pPr algn="ctr"/>
            <a:endParaRPr lang="fr-FR" sz="1200" b="1" dirty="0">
              <a:latin typeface="Segoe Print" panose="02000600000000000000" pitchFamily="2" charset="0"/>
            </a:endParaRP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 </a:t>
            </a: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Fondant au chocolat et sa boule de glace vanille </a:t>
            </a:r>
          </a:p>
          <a:p>
            <a:pPr algn="ctr"/>
            <a:r>
              <a:rPr lang="fr-FR" sz="1400" b="1" dirty="0">
                <a:solidFill>
                  <a:srgbClr val="FF0000"/>
                </a:solidFill>
                <a:latin typeface="Segoe Print" panose="02000600000000000000" pitchFamily="2" charset="0"/>
              </a:rPr>
              <a:t>   Ou</a:t>
            </a: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Salade d’agrumes et sa glace Mandarine  </a:t>
            </a:r>
          </a:p>
          <a:p>
            <a:pPr algn="ctr"/>
            <a:endParaRPr lang="fr-FR" sz="1200" b="1" dirty="0">
              <a:latin typeface="Segoe Print" panose="02000600000000000000" pitchFamily="2" charset="0"/>
            </a:endParaRPr>
          </a:p>
          <a:p>
            <a:pPr algn="ctr"/>
            <a:r>
              <a:rPr lang="fr-FR" sz="1200" b="1" dirty="0">
                <a:latin typeface="Segoe Print" panose="02000600000000000000" pitchFamily="2" charset="0"/>
              </a:rPr>
              <a:t> </a:t>
            </a:r>
          </a:p>
          <a:p>
            <a:pPr algn="ctr"/>
            <a:endParaRPr lang="fr-FR" sz="1200" b="1" dirty="0">
              <a:latin typeface="Segoe Print" panose="02000600000000000000" pitchFamily="2" charset="0"/>
            </a:endParaRPr>
          </a:p>
          <a:p>
            <a:pPr algn="ctr"/>
            <a:r>
              <a:rPr lang="fr-FR" sz="1400" b="1" dirty="0">
                <a:latin typeface="Segoe Print" panose="02000600000000000000" pitchFamily="2" charset="0"/>
              </a:rPr>
              <a:t>Pensez à réserver au 0679519937</a:t>
            </a:r>
          </a:p>
          <a:p>
            <a:endParaRPr lang="fr-FR" dirty="0"/>
          </a:p>
        </p:txBody>
      </p:sp>
      <p:sp>
        <p:nvSpPr>
          <p:cNvPr id="18" name="Cœur 17">
            <a:extLst>
              <a:ext uri="{FF2B5EF4-FFF2-40B4-BE49-F238E27FC236}">
                <a16:creationId xmlns:a16="http://schemas.microsoft.com/office/drawing/2014/main" id="{BE31C9BF-9BED-FD41-52DD-C77F27629F1E}"/>
              </a:ext>
            </a:extLst>
          </p:cNvPr>
          <p:cNvSpPr/>
          <p:nvPr/>
        </p:nvSpPr>
        <p:spPr>
          <a:xfrm>
            <a:off x="7605734" y="2600147"/>
            <a:ext cx="144000" cy="1440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Cylindre 18">
            <a:extLst>
              <a:ext uri="{FF2B5EF4-FFF2-40B4-BE49-F238E27FC236}">
                <a16:creationId xmlns:a16="http://schemas.microsoft.com/office/drawing/2014/main" id="{D92CB3AA-96C5-178E-5BB6-E4EDCE7690D3}"/>
              </a:ext>
            </a:extLst>
          </p:cNvPr>
          <p:cNvSpPr/>
          <p:nvPr/>
        </p:nvSpPr>
        <p:spPr>
          <a:xfrm flipH="1">
            <a:off x="2469708" y="1184072"/>
            <a:ext cx="2588675" cy="51511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2001CD4A-51FD-0911-DC70-43BFF1983E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49"/>
          <a:stretch/>
        </p:blipFill>
        <p:spPr>
          <a:xfrm>
            <a:off x="3197585" y="1949199"/>
            <a:ext cx="648000" cy="188354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C8598A6B-AE71-764F-07C1-B01F106A0EC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49"/>
          <a:stretch/>
        </p:blipFill>
        <p:spPr>
          <a:xfrm>
            <a:off x="3197585" y="2672147"/>
            <a:ext cx="648000" cy="18835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id="{8379C23F-7D17-E4BB-65B2-EDD7B1BF81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49"/>
          <a:stretch/>
        </p:blipFill>
        <p:spPr>
          <a:xfrm>
            <a:off x="3197585" y="3708454"/>
            <a:ext cx="648000" cy="188354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E91EE29E-D8DD-0ABF-3DE9-A09B1B6CBE7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49"/>
          <a:stretch/>
        </p:blipFill>
        <p:spPr>
          <a:xfrm>
            <a:off x="3197585" y="5116748"/>
            <a:ext cx="648000" cy="186981"/>
          </a:xfrm>
          <a:prstGeom prst="rect">
            <a:avLst/>
          </a:prstGeom>
        </p:spPr>
      </p:pic>
      <p:sp>
        <p:nvSpPr>
          <p:cNvPr id="29" name="Cœur 28">
            <a:extLst>
              <a:ext uri="{FF2B5EF4-FFF2-40B4-BE49-F238E27FC236}">
                <a16:creationId xmlns:a16="http://schemas.microsoft.com/office/drawing/2014/main" id="{B784135F-6B53-5EC3-7A96-B9E2945FE527}"/>
              </a:ext>
            </a:extLst>
          </p:cNvPr>
          <p:cNvSpPr/>
          <p:nvPr/>
        </p:nvSpPr>
        <p:spPr>
          <a:xfrm>
            <a:off x="5311302" y="6118699"/>
            <a:ext cx="1080000" cy="900000"/>
          </a:xfrm>
          <a:prstGeom prst="hear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8DE3FF9B-C5BE-D588-CC1A-615F01DC6F03}"/>
              </a:ext>
            </a:extLst>
          </p:cNvPr>
          <p:cNvSpPr txBox="1"/>
          <p:nvPr/>
        </p:nvSpPr>
        <p:spPr>
          <a:xfrm>
            <a:off x="5058383" y="6316008"/>
            <a:ext cx="133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Print" panose="02000600000000000000" pitchFamily="2" charset="0"/>
              </a:rPr>
              <a:t>     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55,00€</a:t>
            </a:r>
          </a:p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</a:t>
            </a:r>
          </a:p>
        </p:txBody>
      </p:sp>
      <p:pic>
        <p:nvPicPr>
          <p:cNvPr id="32" name="Image 31">
            <a:extLst>
              <a:ext uri="{FF2B5EF4-FFF2-40B4-BE49-F238E27FC236}">
                <a16:creationId xmlns:a16="http://schemas.microsoft.com/office/drawing/2014/main" id="{CEAE0BE9-B531-C886-C8F3-38D957FEFD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94" y="6299097"/>
            <a:ext cx="900000" cy="900000"/>
          </a:xfrm>
          <a:prstGeom prst="rect">
            <a:avLst/>
          </a:prstGeom>
        </p:spPr>
      </p:pic>
      <p:pic>
        <p:nvPicPr>
          <p:cNvPr id="34" name="Image 33">
            <a:extLst>
              <a:ext uri="{FF2B5EF4-FFF2-40B4-BE49-F238E27FC236}">
                <a16:creationId xmlns:a16="http://schemas.microsoft.com/office/drawing/2014/main" id="{A6817510-6ABC-715D-2F4D-BFB88B28CED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49"/>
          <a:stretch/>
        </p:blipFill>
        <p:spPr>
          <a:xfrm>
            <a:off x="3197585" y="6316008"/>
            <a:ext cx="648000" cy="18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147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150</TotalTime>
  <Words>122</Words>
  <Application>Microsoft Office PowerPoint</Application>
  <PresentationFormat>Format A4 (210 x 297 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Marylin PAGNOT</dc:creator>
  <cp:lastModifiedBy>Marylin PAGNOT</cp:lastModifiedBy>
  <cp:revision>5</cp:revision>
  <cp:lastPrinted>2024-01-22T13:30:17Z</cp:lastPrinted>
  <dcterms:created xsi:type="dcterms:W3CDTF">2023-01-24T18:30:45Z</dcterms:created>
  <dcterms:modified xsi:type="dcterms:W3CDTF">2024-01-22T13:37:20Z</dcterms:modified>
</cp:coreProperties>
</file>